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9931400" cy="67945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8" autoAdjust="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102"/>
      </p:cViewPr>
      <p:guideLst>
        <p:guide orient="horz" pos="2140"/>
        <p:guide pos="312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7B608-80DC-4FF4-942D-A5CE89EBFFF7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3170B5DA-24C3-4D53-B537-6B7C21A2175E}">
      <dgm:prSet phldrT="[文字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國科會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系統 申請項目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AEDDBB00-8BCC-45E5-8EC2-A015F99DBB15}" type="parTrans" cxnId="{2DEEB9E3-BC5F-490A-9AFA-67023500E5B3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4716AA8C-93CA-46B5-953F-1FAE6497A854}" type="sibTrans" cxnId="{2DEEB9E3-BC5F-490A-9AFA-67023500E5B3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23F57498-CAA3-46EC-8AE3-C365DDFB1952}">
      <dgm:prSet custT="1"/>
      <dgm:spPr>
        <a:noFill/>
      </dgm:spPr>
      <dgm:t>
        <a:bodyPr/>
        <a:lstStyle/>
        <a:p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計畫經費追加</a:t>
          </a:r>
        </a:p>
      </dgm:t>
    </dgm:pt>
    <dgm:pt modelId="{42FD0BD7-F303-4215-B9C9-20667775E30E}" type="parTrans" cxnId="{9CDB9D71-B848-4632-9606-0B1E8BB9AB4D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579BBFDD-DBB2-4BA5-8B87-868C231B7AAE}" type="sibTrans" cxnId="{9CDB9D71-B848-4632-9606-0B1E8BB9AB4D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6B5C9B00-6D4E-45CB-8FD4-11F6B04A7E50}">
      <dgm:prSet custT="1"/>
      <dgm:spPr>
        <a:noFill/>
      </dgm:spPr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貴重儀器使用額度追加</a:t>
          </a:r>
        </a:p>
      </dgm:t>
    </dgm:pt>
    <dgm:pt modelId="{1C7E6F9C-CE07-4D6B-BBB1-B1A27BF0268C}" type="parTrans" cxnId="{23FA327A-1D05-4DEF-AAD4-5E15BA21AC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8DB5790D-2981-459A-95AC-C6753D7B51C7}" type="sibTrans" cxnId="{23FA327A-1D05-4DEF-AAD4-5E15BA21AC02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591A7EE5-9EF1-4F25-83F3-7ED1E645050C}">
      <dgm:prSet custT="1"/>
      <dgm:spPr>
        <a:noFill/>
      </dgm:spPr>
      <dgm:t>
        <a:bodyPr/>
        <a:lstStyle/>
        <a:p>
          <a:r>
            <a:rPr lang="zh-TW" sz="2400" dirty="0">
              <a:latin typeface="微軟正黑體" pitchFamily="34" charset="-120"/>
              <a:ea typeface="微軟正黑體" pitchFamily="34" charset="-120"/>
            </a:rPr>
            <a:t>執行機關</a:t>
          </a:r>
          <a:r>
            <a:rPr lang="en-US" sz="24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dirty="0">
              <a:latin typeface="微軟正黑體" pitchFamily="34" charset="-120"/>
              <a:ea typeface="微軟正黑體" pitchFamily="34" charset="-120"/>
            </a:rPr>
            <a:t>主持人</a:t>
          </a:r>
          <a:r>
            <a:rPr lang="en-US" sz="24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dirty="0">
              <a:latin typeface="微軟正黑體" pitchFamily="34" charset="-120"/>
              <a:ea typeface="微軟正黑體" pitchFamily="34" charset="-120"/>
            </a:rPr>
            <a:t>共同主持人 </a:t>
          </a:r>
        </a:p>
      </dgm:t>
    </dgm:pt>
    <dgm:pt modelId="{EB2E92D2-1D8D-49DB-B7BC-EF1C59734B0A}" type="parTrans" cxnId="{3126F01C-98F0-4767-9CB8-0419AB9059DE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01B43CD8-FE31-487E-8F61-D69E29BBC6D8}" type="sibTrans" cxnId="{3126F01C-98F0-4767-9CB8-0419AB9059DE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904B4BBF-4219-41C0-80F1-8C1CF404C303}">
      <dgm:prSet custT="1"/>
      <dgm:spPr>
        <a:noFill/>
      </dgm:spPr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計畫中英文名稱 </a:t>
          </a:r>
        </a:p>
      </dgm:t>
    </dgm:pt>
    <dgm:pt modelId="{8D2C7D28-CD32-46BC-A2C2-0125B934A9FA}" type="parTrans" cxnId="{CBFEFBFC-D784-4F2A-B21A-DE1B673FD196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50DACE7F-CE6C-4A64-A59E-D75194CAE7F5}" type="sibTrans" cxnId="{CBFEFBFC-D784-4F2A-B21A-DE1B673FD196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AD343AF5-C2F1-4CBC-8F33-8F7C8BDEFFBF}">
      <dgm:prSet custT="1"/>
      <dgm:spPr>
        <a:noFill/>
      </dgm:spPr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核心設施使用費用追加 </a:t>
          </a:r>
        </a:p>
      </dgm:t>
    </dgm:pt>
    <dgm:pt modelId="{46E326F2-1E07-40E3-B3F6-8472A23A07B3}" type="parTrans" cxnId="{3AAAF304-52E6-449B-933C-E6315B676FBF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CD543D66-F353-4E3B-A041-BE13D81032C4}" type="sibTrans" cxnId="{3AAAF304-52E6-449B-933C-E6315B676FBF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95BB0E37-E756-4E9E-8F0F-393EC2C553EC}">
      <dgm:prSet custT="1"/>
      <dgm:spPr>
        <a:noFill/>
      </dgm:spPr>
      <dgm:t>
        <a:bodyPr/>
        <a:lstStyle/>
        <a:p>
          <a:r>
            <a:rPr lang="zh-TW" altLang="en-US" sz="2400" dirty="0">
              <a:latin typeface="微軟正黑體" pitchFamily="34" charset="-120"/>
              <a:ea typeface="微軟正黑體" pitchFamily="34" charset="-120"/>
            </a:rPr>
            <a:t>計畫註銷、中止 </a:t>
          </a:r>
        </a:p>
      </dgm:t>
    </dgm:pt>
    <dgm:pt modelId="{34344DFF-F29A-43EF-B679-F9968187E1A6}" type="parTrans" cxnId="{C10373CC-AC99-412E-A308-959610C7B16B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65526D6E-EA7B-45A4-B131-1F4D274AD3D7}" type="sibTrans" cxnId="{C10373CC-AC99-412E-A308-959610C7B16B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C8275349-7FF7-493E-AFEF-DAFC0A9FE41F}">
      <dgm:prSet custT="1"/>
      <dgm:spPr>
        <a:noFill/>
      </dgm:spPr>
      <dgm:t>
        <a:bodyPr/>
        <a:lstStyle/>
        <a:p>
          <a:r>
            <a:rPr lang="zh-TW" sz="2400" dirty="0">
              <a:latin typeface="微軟正黑體" pitchFamily="34" charset="-120"/>
              <a:ea typeface="微軟正黑體" pitchFamily="34" charset="-120"/>
            </a:rPr>
            <a:t>計畫執行期限延期</a:t>
          </a:r>
          <a:r>
            <a:rPr lang="en-US" sz="24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dirty="0">
              <a:latin typeface="微軟正黑體" pitchFamily="34" charset="-120"/>
              <a:ea typeface="微軟正黑體" pitchFamily="34" charset="-120"/>
            </a:rPr>
            <a:t>縮短 </a:t>
          </a:r>
        </a:p>
      </dgm:t>
    </dgm:pt>
    <dgm:pt modelId="{4C9F844F-3EFE-4063-B714-EF4EA932C0E9}" type="parTrans" cxnId="{FFC83D23-F2E3-4C87-AE0B-B46CCD614E3F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D3C0696F-1776-44ED-B245-9C32C4A75EF2}" type="sibTrans" cxnId="{FFC83D23-F2E3-4C87-AE0B-B46CCD614E3F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C0DEBC6C-A29E-431C-9983-9ACE4F9A6425}" type="pres">
      <dgm:prSet presAssocID="{C997B608-80DC-4FF4-942D-A5CE89EBFF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A8EDF4-7114-4E98-91D5-742484AAD273}" type="pres">
      <dgm:prSet presAssocID="{3170B5DA-24C3-4D53-B537-6B7C21A2175E}" presName="parentLin" presStyleCnt="0"/>
      <dgm:spPr/>
      <dgm:t>
        <a:bodyPr/>
        <a:lstStyle/>
        <a:p>
          <a:endParaRPr lang="zh-TW" altLang="en-US"/>
        </a:p>
      </dgm:t>
    </dgm:pt>
    <dgm:pt modelId="{D65DB3E8-68B9-4ABD-926A-539149D5FDD9}" type="pres">
      <dgm:prSet presAssocID="{3170B5DA-24C3-4D53-B537-6B7C21A2175E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888B384D-17A9-4538-A05B-94807610F60E}" type="pres">
      <dgm:prSet presAssocID="{3170B5DA-24C3-4D53-B537-6B7C21A217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C69266-E2BD-4F5B-8B8D-51FF09E940BD}" type="pres">
      <dgm:prSet presAssocID="{3170B5DA-24C3-4D53-B537-6B7C21A2175E}" presName="negativeSpace" presStyleCnt="0"/>
      <dgm:spPr/>
      <dgm:t>
        <a:bodyPr/>
        <a:lstStyle/>
        <a:p>
          <a:endParaRPr lang="zh-TW" altLang="en-US"/>
        </a:p>
      </dgm:t>
    </dgm:pt>
    <dgm:pt modelId="{5153116E-93E2-4F7E-8A50-74CE6095775C}" type="pres">
      <dgm:prSet presAssocID="{3170B5DA-24C3-4D53-B537-6B7C21A2175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5BA6B88-48D7-4C6C-92B1-6CA1D3E75CB6}" type="presOf" srcId="{3170B5DA-24C3-4D53-B537-6B7C21A2175E}" destId="{D65DB3E8-68B9-4ABD-926A-539149D5FDD9}" srcOrd="0" destOrd="0" presId="urn:microsoft.com/office/officeart/2005/8/layout/list1"/>
    <dgm:cxn modelId="{D9D4F382-0EB1-4404-99A1-0FF25D911B40}" type="presOf" srcId="{95BB0E37-E756-4E9E-8F0F-393EC2C553EC}" destId="{5153116E-93E2-4F7E-8A50-74CE6095775C}" srcOrd="0" destOrd="5" presId="urn:microsoft.com/office/officeart/2005/8/layout/list1"/>
    <dgm:cxn modelId="{FFC83D23-F2E3-4C87-AE0B-B46CCD614E3F}" srcId="{3170B5DA-24C3-4D53-B537-6B7C21A2175E}" destId="{C8275349-7FF7-493E-AFEF-DAFC0A9FE41F}" srcOrd="6" destOrd="0" parTransId="{4C9F844F-3EFE-4063-B714-EF4EA932C0E9}" sibTransId="{D3C0696F-1776-44ED-B245-9C32C4A75EF2}"/>
    <dgm:cxn modelId="{90A5DBA1-39CB-4BF4-B265-E12D13F83408}" type="presOf" srcId="{6B5C9B00-6D4E-45CB-8FD4-11F6B04A7E50}" destId="{5153116E-93E2-4F7E-8A50-74CE6095775C}" srcOrd="0" destOrd="1" presId="urn:microsoft.com/office/officeart/2005/8/layout/list1"/>
    <dgm:cxn modelId="{9CDB9D71-B848-4632-9606-0B1E8BB9AB4D}" srcId="{3170B5DA-24C3-4D53-B537-6B7C21A2175E}" destId="{23F57498-CAA3-46EC-8AE3-C365DDFB1952}" srcOrd="0" destOrd="0" parTransId="{42FD0BD7-F303-4215-B9C9-20667775E30E}" sibTransId="{579BBFDD-DBB2-4BA5-8B87-868C231B7AAE}"/>
    <dgm:cxn modelId="{CBFEFBFC-D784-4F2A-B21A-DE1B673FD196}" srcId="{3170B5DA-24C3-4D53-B537-6B7C21A2175E}" destId="{904B4BBF-4219-41C0-80F1-8C1CF404C303}" srcOrd="3" destOrd="0" parTransId="{8D2C7D28-CD32-46BC-A2C2-0125B934A9FA}" sibTransId="{50DACE7F-CE6C-4A64-A59E-D75194CAE7F5}"/>
    <dgm:cxn modelId="{1428BF0A-DC89-4264-B462-B2B01A5557C3}" type="presOf" srcId="{C997B608-80DC-4FF4-942D-A5CE89EBFFF7}" destId="{C0DEBC6C-A29E-431C-9983-9ACE4F9A6425}" srcOrd="0" destOrd="0" presId="urn:microsoft.com/office/officeart/2005/8/layout/list1"/>
    <dgm:cxn modelId="{3AAAF304-52E6-449B-933C-E6315B676FBF}" srcId="{3170B5DA-24C3-4D53-B537-6B7C21A2175E}" destId="{AD343AF5-C2F1-4CBC-8F33-8F7C8BDEFFBF}" srcOrd="4" destOrd="0" parTransId="{46E326F2-1E07-40E3-B3F6-8472A23A07B3}" sibTransId="{CD543D66-F353-4E3B-A041-BE13D81032C4}"/>
    <dgm:cxn modelId="{C10373CC-AC99-412E-A308-959610C7B16B}" srcId="{3170B5DA-24C3-4D53-B537-6B7C21A2175E}" destId="{95BB0E37-E756-4E9E-8F0F-393EC2C553EC}" srcOrd="5" destOrd="0" parTransId="{34344DFF-F29A-43EF-B679-F9968187E1A6}" sibTransId="{65526D6E-EA7B-45A4-B131-1F4D274AD3D7}"/>
    <dgm:cxn modelId="{A9D570A9-5432-4D03-9458-544E6D5E7F31}" type="presOf" srcId="{591A7EE5-9EF1-4F25-83F3-7ED1E645050C}" destId="{5153116E-93E2-4F7E-8A50-74CE6095775C}" srcOrd="0" destOrd="2" presId="urn:microsoft.com/office/officeart/2005/8/layout/list1"/>
    <dgm:cxn modelId="{C93508E5-3349-4FA4-8C30-D1D32E9DC54B}" type="presOf" srcId="{3170B5DA-24C3-4D53-B537-6B7C21A2175E}" destId="{888B384D-17A9-4538-A05B-94807610F60E}" srcOrd="1" destOrd="0" presId="urn:microsoft.com/office/officeart/2005/8/layout/list1"/>
    <dgm:cxn modelId="{23FA327A-1D05-4DEF-AAD4-5E15BA21AC02}" srcId="{3170B5DA-24C3-4D53-B537-6B7C21A2175E}" destId="{6B5C9B00-6D4E-45CB-8FD4-11F6B04A7E50}" srcOrd="1" destOrd="0" parTransId="{1C7E6F9C-CE07-4D6B-BBB1-B1A27BF0268C}" sibTransId="{8DB5790D-2981-459A-95AC-C6753D7B51C7}"/>
    <dgm:cxn modelId="{C6D38BF4-FFA7-479F-BF43-10AF273635EE}" type="presOf" srcId="{23F57498-CAA3-46EC-8AE3-C365DDFB1952}" destId="{5153116E-93E2-4F7E-8A50-74CE6095775C}" srcOrd="0" destOrd="0" presId="urn:microsoft.com/office/officeart/2005/8/layout/list1"/>
    <dgm:cxn modelId="{13393EA2-104E-44F4-A2D3-BF7D1845EC86}" type="presOf" srcId="{904B4BBF-4219-41C0-80F1-8C1CF404C303}" destId="{5153116E-93E2-4F7E-8A50-74CE6095775C}" srcOrd="0" destOrd="3" presId="urn:microsoft.com/office/officeart/2005/8/layout/list1"/>
    <dgm:cxn modelId="{2393D7EB-6BEE-4A30-B193-8C1ADEA5E5DA}" type="presOf" srcId="{AD343AF5-C2F1-4CBC-8F33-8F7C8BDEFFBF}" destId="{5153116E-93E2-4F7E-8A50-74CE6095775C}" srcOrd="0" destOrd="4" presId="urn:microsoft.com/office/officeart/2005/8/layout/list1"/>
    <dgm:cxn modelId="{3126F01C-98F0-4767-9CB8-0419AB9059DE}" srcId="{3170B5DA-24C3-4D53-B537-6B7C21A2175E}" destId="{591A7EE5-9EF1-4F25-83F3-7ED1E645050C}" srcOrd="2" destOrd="0" parTransId="{EB2E92D2-1D8D-49DB-B7BC-EF1C59734B0A}" sibTransId="{01B43CD8-FE31-487E-8F61-D69E29BBC6D8}"/>
    <dgm:cxn modelId="{2DEEB9E3-BC5F-490A-9AFA-67023500E5B3}" srcId="{C997B608-80DC-4FF4-942D-A5CE89EBFFF7}" destId="{3170B5DA-24C3-4D53-B537-6B7C21A2175E}" srcOrd="0" destOrd="0" parTransId="{AEDDBB00-8BCC-45E5-8EC2-A015F99DBB15}" sibTransId="{4716AA8C-93CA-46B5-953F-1FAE6497A854}"/>
    <dgm:cxn modelId="{E00715C4-FA47-46FE-A0DF-34BC19ADAD40}" type="presOf" srcId="{C8275349-7FF7-493E-AFEF-DAFC0A9FE41F}" destId="{5153116E-93E2-4F7E-8A50-74CE6095775C}" srcOrd="0" destOrd="6" presId="urn:microsoft.com/office/officeart/2005/8/layout/list1"/>
    <dgm:cxn modelId="{9F1D635C-6F3E-49D6-A662-E6F21E9A819D}" type="presParOf" srcId="{C0DEBC6C-A29E-431C-9983-9ACE4F9A6425}" destId="{14A8EDF4-7114-4E98-91D5-742484AAD273}" srcOrd="0" destOrd="0" presId="urn:microsoft.com/office/officeart/2005/8/layout/list1"/>
    <dgm:cxn modelId="{F7F6E3C4-67CF-48BE-80E8-281F95C37D97}" type="presParOf" srcId="{14A8EDF4-7114-4E98-91D5-742484AAD273}" destId="{D65DB3E8-68B9-4ABD-926A-539149D5FDD9}" srcOrd="0" destOrd="0" presId="urn:microsoft.com/office/officeart/2005/8/layout/list1"/>
    <dgm:cxn modelId="{83F66DC2-3DA5-4D88-910D-DFDAC8C0E11C}" type="presParOf" srcId="{14A8EDF4-7114-4E98-91D5-742484AAD273}" destId="{888B384D-17A9-4538-A05B-94807610F60E}" srcOrd="1" destOrd="0" presId="urn:microsoft.com/office/officeart/2005/8/layout/list1"/>
    <dgm:cxn modelId="{714FE711-36AD-4EE0-A288-AF0D1B249831}" type="presParOf" srcId="{C0DEBC6C-A29E-431C-9983-9ACE4F9A6425}" destId="{E6C69266-E2BD-4F5B-8B8D-51FF09E940BD}" srcOrd="1" destOrd="0" presId="urn:microsoft.com/office/officeart/2005/8/layout/list1"/>
    <dgm:cxn modelId="{7EAD66EA-99BD-4FF5-8CB7-1E4F5E4BE199}" type="presParOf" srcId="{C0DEBC6C-A29E-431C-9983-9ACE4F9A6425}" destId="{5153116E-93E2-4F7E-8A50-74CE609577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7B608-80DC-4FF4-942D-A5CE89EBFFF7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B98717D-B011-49EA-A29D-81389D5A0BB6}">
      <dgm:prSet custT="1"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計畫經費變更</a:t>
          </a:r>
          <a:r>
            <a:rPr lang="zh-TW" altLang="en-US" sz="2000" dirty="0">
              <a:latin typeface="微軟正黑體" pitchFamily="34" charset="-120"/>
              <a:ea typeface="微軟正黑體" pitchFamily="34" charset="-120"/>
            </a:rPr>
            <a:t/>
          </a:r>
          <a:br>
            <a:rPr lang="zh-TW" altLang="en-US" sz="20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含 </a:t>
          </a:r>
          <a:r>
            <a:rPr lang="en-US" altLang="zh-TW" sz="2400" b="0" dirty="0">
              <a:latin typeface="微軟正黑體" pitchFamily="34" charset="-120"/>
              <a:ea typeface="微軟正黑體" pitchFamily="34" charset="-120"/>
            </a:rPr>
            <a:t>:</a:t>
          </a:r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 經費之流用</a:t>
          </a:r>
          <a:r>
            <a:rPr lang="en-US" altLang="zh-TW" sz="2400" b="0" dirty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      </a:t>
          </a: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 購買</a:t>
          </a:r>
          <a:r>
            <a:rPr lang="zh-TW" altLang="en-US" sz="2400" b="0" dirty="0">
              <a:latin typeface="微軟正黑體" pitchFamily="34" charset="-120"/>
              <a:ea typeface="微軟正黑體" pitchFamily="34" charset="-120"/>
            </a:rPr>
            <a:t>設備</a:t>
          </a: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變更</a:t>
          </a:r>
          <a: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0" dirty="0" smtClean="0">
              <a:latin typeface="微軟正黑體" pitchFamily="34" charset="-120"/>
              <a:ea typeface="微軟正黑體" pitchFamily="34" charset="-120"/>
            </a:rPr>
            <a:t>         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變更設備單價達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萬新台幣以上者，須於國科系統登錄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       出國人員、人數、次數、天數、地點變更</a:t>
          </a:r>
          <a: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       助理人員類</a:t>
          </a:r>
          <a: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級</a:t>
          </a:r>
          <a:r>
            <a:rPr lang="en-US" altLang="zh-TW" sz="2400" b="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0" dirty="0" smtClean="0">
              <a:latin typeface="微軟正黑體" pitchFamily="34" charset="-120"/>
              <a:ea typeface="微軟正黑體" pitchFamily="34" charset="-120"/>
            </a:rPr>
            <a:t>別或人數變更         </a:t>
          </a:r>
          <a:endParaRPr lang="zh-TW" altLang="en-US" sz="2000" b="0" dirty="0">
            <a:latin typeface="微軟正黑體" pitchFamily="34" charset="-120"/>
            <a:ea typeface="微軟正黑體" pitchFamily="34" charset="-120"/>
          </a:endParaRPr>
        </a:p>
      </dgm:t>
    </dgm:pt>
    <dgm:pt modelId="{09AE9A0A-2DB4-4FE6-B51F-1416F308841F}" type="parTrans" cxnId="{2A4B65D3-CAA6-4073-AD6A-47EBEA2FB3D9}">
      <dgm:prSet/>
      <dgm:spPr/>
      <dgm:t>
        <a:bodyPr/>
        <a:lstStyle/>
        <a:p>
          <a:endParaRPr lang="zh-TW" altLang="en-US"/>
        </a:p>
      </dgm:t>
    </dgm:pt>
    <dgm:pt modelId="{52D1ABE9-103F-4A7D-A5E7-BC698C29C07A}" type="sibTrans" cxnId="{2A4B65D3-CAA6-4073-AD6A-47EBEA2FB3D9}">
      <dgm:prSet/>
      <dgm:spPr/>
      <dgm:t>
        <a:bodyPr/>
        <a:lstStyle/>
        <a:p>
          <a:endParaRPr lang="zh-TW" altLang="en-US"/>
        </a:p>
      </dgm:t>
    </dgm:pt>
    <dgm:pt modelId="{1235B552-F286-4EC2-9B48-458B82E05220}">
      <dgm:prSet phldrT="[文字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本校 獎</a:t>
          </a:r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補助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系統 申請項目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3759C4B4-6797-4523-BC66-67A6FC847F1A}" type="sibTrans" cxnId="{2F179001-DA67-486A-ACD4-CA48649D3086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CF3B4DC9-F834-4950-ACCE-AB52E41458D3}" type="parTrans" cxnId="{2F179001-DA67-486A-ACD4-CA48649D3086}">
      <dgm:prSet/>
      <dgm:spPr/>
      <dgm:t>
        <a:bodyPr/>
        <a:lstStyle/>
        <a:p>
          <a:endParaRPr lang="zh-TW" altLang="en-US">
            <a:latin typeface="Adobe 黑体 Std R" pitchFamily="34" charset="-128"/>
            <a:ea typeface="Adobe 黑体 Std R" pitchFamily="34" charset="-128"/>
          </a:endParaRPr>
        </a:p>
      </dgm:t>
    </dgm:pt>
    <dgm:pt modelId="{C0DEBC6C-A29E-431C-9983-9ACE4F9A6425}" type="pres">
      <dgm:prSet presAssocID="{C997B608-80DC-4FF4-942D-A5CE89EBFF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BFBAA26-A533-4237-8361-CA37D6E3E8CF}" type="pres">
      <dgm:prSet presAssocID="{1235B552-F286-4EC2-9B48-458B82E05220}" presName="parentLin" presStyleCnt="0"/>
      <dgm:spPr/>
      <dgm:t>
        <a:bodyPr/>
        <a:lstStyle/>
        <a:p>
          <a:endParaRPr lang="zh-TW" altLang="en-US"/>
        </a:p>
      </dgm:t>
    </dgm:pt>
    <dgm:pt modelId="{2D90F600-8435-4D96-A8D5-091A7BC83710}" type="pres">
      <dgm:prSet presAssocID="{1235B552-F286-4EC2-9B48-458B82E05220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050D3043-C61F-489F-9C4B-DDC19880D498}" type="pres">
      <dgm:prSet presAssocID="{1235B552-F286-4EC2-9B48-458B82E05220}" presName="parentText" presStyleLbl="node1" presStyleIdx="0" presStyleCnt="1" custScaleX="97143" custScaleY="123989" custLinFactNeighborX="1873" custLinFactNeighborY="-8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9418A7-626D-4C84-85EC-2B25FB9989EE}" type="pres">
      <dgm:prSet presAssocID="{1235B552-F286-4EC2-9B48-458B82E05220}" presName="negativeSpace" presStyleCnt="0"/>
      <dgm:spPr/>
      <dgm:t>
        <a:bodyPr/>
        <a:lstStyle/>
        <a:p>
          <a:endParaRPr lang="zh-TW" altLang="en-US"/>
        </a:p>
      </dgm:t>
    </dgm:pt>
    <dgm:pt modelId="{A38E44F9-A331-438E-AD15-A062C26D20C0}" type="pres">
      <dgm:prSet presAssocID="{1235B552-F286-4EC2-9B48-458B82E0522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A4B65D3-CAA6-4073-AD6A-47EBEA2FB3D9}" srcId="{1235B552-F286-4EC2-9B48-458B82E05220}" destId="{0B98717D-B011-49EA-A29D-81389D5A0BB6}" srcOrd="0" destOrd="0" parTransId="{09AE9A0A-2DB4-4FE6-B51F-1416F308841F}" sibTransId="{52D1ABE9-103F-4A7D-A5E7-BC698C29C07A}"/>
    <dgm:cxn modelId="{2F179001-DA67-486A-ACD4-CA48649D3086}" srcId="{C997B608-80DC-4FF4-942D-A5CE89EBFFF7}" destId="{1235B552-F286-4EC2-9B48-458B82E05220}" srcOrd="0" destOrd="0" parTransId="{CF3B4DC9-F834-4950-ACCE-AB52E41458D3}" sibTransId="{3759C4B4-6797-4523-BC66-67A6FC847F1A}"/>
    <dgm:cxn modelId="{04F822A3-28C0-4883-B491-82981A46D8D4}" type="presOf" srcId="{1235B552-F286-4EC2-9B48-458B82E05220}" destId="{050D3043-C61F-489F-9C4B-DDC19880D498}" srcOrd="1" destOrd="0" presId="urn:microsoft.com/office/officeart/2005/8/layout/list1"/>
    <dgm:cxn modelId="{1428BF0A-DC89-4264-B462-B2B01A5557C3}" type="presOf" srcId="{C997B608-80DC-4FF4-942D-A5CE89EBFFF7}" destId="{C0DEBC6C-A29E-431C-9983-9ACE4F9A6425}" srcOrd="0" destOrd="0" presId="urn:microsoft.com/office/officeart/2005/8/layout/list1"/>
    <dgm:cxn modelId="{A6F1BD86-CBA5-4EF0-AA41-8A8970AF5B8D}" type="presOf" srcId="{0B98717D-B011-49EA-A29D-81389D5A0BB6}" destId="{A38E44F9-A331-438E-AD15-A062C26D20C0}" srcOrd="0" destOrd="0" presId="urn:microsoft.com/office/officeart/2005/8/layout/list1"/>
    <dgm:cxn modelId="{6E304C46-A010-43AE-BB7E-374CB675FF6A}" type="presOf" srcId="{1235B552-F286-4EC2-9B48-458B82E05220}" destId="{2D90F600-8435-4D96-A8D5-091A7BC83710}" srcOrd="0" destOrd="0" presId="urn:microsoft.com/office/officeart/2005/8/layout/list1"/>
    <dgm:cxn modelId="{2D6AE2A0-0AF5-4603-B04A-D6E209C59026}" type="presParOf" srcId="{C0DEBC6C-A29E-431C-9983-9ACE4F9A6425}" destId="{2BFBAA26-A533-4237-8361-CA37D6E3E8CF}" srcOrd="0" destOrd="0" presId="urn:microsoft.com/office/officeart/2005/8/layout/list1"/>
    <dgm:cxn modelId="{FC22E428-5EC2-471E-BABD-8F3838DB330E}" type="presParOf" srcId="{2BFBAA26-A533-4237-8361-CA37D6E3E8CF}" destId="{2D90F600-8435-4D96-A8D5-091A7BC83710}" srcOrd="0" destOrd="0" presId="urn:microsoft.com/office/officeart/2005/8/layout/list1"/>
    <dgm:cxn modelId="{73584BE4-8A18-46A1-87AB-5DB86CF4E2DA}" type="presParOf" srcId="{2BFBAA26-A533-4237-8361-CA37D6E3E8CF}" destId="{050D3043-C61F-489F-9C4B-DDC19880D498}" srcOrd="1" destOrd="0" presId="urn:microsoft.com/office/officeart/2005/8/layout/list1"/>
    <dgm:cxn modelId="{3EA8613B-8145-4828-AB21-417447263ADC}" type="presParOf" srcId="{C0DEBC6C-A29E-431C-9983-9ACE4F9A6425}" destId="{539418A7-626D-4C84-85EC-2B25FB9989EE}" srcOrd="1" destOrd="0" presId="urn:microsoft.com/office/officeart/2005/8/layout/list1"/>
    <dgm:cxn modelId="{31F99852-308F-4A1D-9AA1-C3EF79C1B65D}" type="presParOf" srcId="{C0DEBC6C-A29E-431C-9983-9ACE4F9A6425}" destId="{A38E44F9-A331-438E-AD15-A062C26D20C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7D2A4B-094D-4312-AD5D-3902585C103B}" type="doc">
      <dgm:prSet loTypeId="urn:microsoft.com/office/officeart/2005/8/layout/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7737F2C6-61A0-43A6-8185-C0A4C92C1971}">
      <dgm:prSet phldrT="[文字]" custT="1"/>
      <dgm:spPr/>
      <dgm:t>
        <a:bodyPr/>
        <a:lstStyle/>
        <a:p>
          <a:r>
            <a:rPr lang="zh-TW" altLang="en-US" sz="4800" dirty="0" smtClean="0">
              <a:latin typeface="微軟正黑體" pitchFamily="34" charset="-120"/>
              <a:ea typeface="微軟正黑體" pitchFamily="34" charset="-120"/>
            </a:rPr>
            <a:t>提出申請</a:t>
          </a:r>
          <a:endParaRPr lang="zh-TW" altLang="en-US" sz="4800" dirty="0">
            <a:latin typeface="微軟正黑體" pitchFamily="34" charset="-120"/>
            <a:ea typeface="微軟正黑體" pitchFamily="34" charset="-120"/>
          </a:endParaRPr>
        </a:p>
      </dgm:t>
    </dgm:pt>
    <dgm:pt modelId="{6E45C78F-68AF-447C-ADF7-2A70F791928E}" type="parTrans" cxnId="{99340005-7B3A-41E0-A38A-32D6D5FE898D}">
      <dgm:prSet/>
      <dgm:spPr/>
      <dgm:t>
        <a:bodyPr/>
        <a:lstStyle/>
        <a:p>
          <a:endParaRPr lang="zh-TW" altLang="en-US"/>
        </a:p>
      </dgm:t>
    </dgm:pt>
    <dgm:pt modelId="{932260E4-5E18-4772-953D-17BF501F0EAE}" type="sibTrans" cxnId="{99340005-7B3A-41E0-A38A-32D6D5FE898D}">
      <dgm:prSet/>
      <dgm:spPr/>
      <dgm:t>
        <a:bodyPr/>
        <a:lstStyle/>
        <a:p>
          <a:endParaRPr lang="zh-TW" altLang="en-US"/>
        </a:p>
      </dgm:t>
    </dgm:pt>
    <dgm:pt modelId="{ABD70D05-546C-4A27-B583-8FF21C27FD7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「審核單位」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確認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1E21946-3067-4A7E-8C8D-DB5D746C5090}" type="parTrans" cxnId="{DD6AC09B-BB8E-4DCE-9985-E384531403FF}">
      <dgm:prSet/>
      <dgm:spPr/>
      <dgm:t>
        <a:bodyPr/>
        <a:lstStyle/>
        <a:p>
          <a:endParaRPr lang="zh-TW" altLang="en-US"/>
        </a:p>
      </dgm:t>
    </dgm:pt>
    <dgm:pt modelId="{F71E3E9C-E278-4059-B879-D28053BA4131}" type="sibTrans" cxnId="{DD6AC09B-BB8E-4DCE-9985-E384531403F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  <a:ln w="38100">
          <a:solidFill>
            <a:schemeClr val="bg1">
              <a:lumMod val="85000"/>
            </a:schemeClr>
          </a:solidFill>
          <a:prstDash val="solid"/>
        </a:ln>
      </dgm:spPr>
      <dgm:t>
        <a:bodyPr/>
        <a:lstStyle/>
        <a:p>
          <a:endParaRPr lang="zh-TW" altLang="en-US"/>
        </a:p>
      </dgm:t>
    </dgm:pt>
    <dgm:pt modelId="{AE3AF036-E48E-488C-BFB4-166F31251DCE}">
      <dgm:prSet phldrT="[文字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 w="38100">
          <a:solidFill>
            <a:schemeClr val="bg1">
              <a:lumMod val="85000"/>
            </a:schemeClr>
          </a:solidFill>
          <a:prstDash val="dash"/>
        </a:ln>
      </dgm:spPr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系統通知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b="1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至國科會系統申請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B7BA017B-B294-41EF-B066-E532884D5F20}" type="parTrans" cxnId="{35771813-76A6-4A32-873C-B816142973C9}">
      <dgm:prSet/>
      <dgm:spPr/>
      <dgm:t>
        <a:bodyPr/>
        <a:lstStyle/>
        <a:p>
          <a:endParaRPr lang="zh-TW" altLang="en-US"/>
        </a:p>
      </dgm:t>
    </dgm:pt>
    <dgm:pt modelId="{620D14CE-7DED-41DD-8DC3-D59F61101960}" type="sibTrans" cxnId="{35771813-76A6-4A32-873C-B816142973C9}">
      <dgm:prSet/>
      <dgm:spPr>
        <a:solidFill>
          <a:schemeClr val="bg1">
            <a:lumMod val="85000"/>
          </a:schemeClr>
        </a:solidFill>
        <a:ln w="38100">
          <a:solidFill>
            <a:schemeClr val="bg1">
              <a:lumMod val="85000"/>
            </a:schemeClr>
          </a:solidFill>
          <a:prstDash val="solid"/>
        </a:ln>
      </dgm:spPr>
      <dgm:t>
        <a:bodyPr/>
        <a:lstStyle/>
        <a:p>
          <a:endParaRPr lang="zh-TW" altLang="en-US"/>
        </a:p>
      </dgm:t>
    </dgm:pt>
    <dgm:pt modelId="{17236905-4453-4D2E-A189-1EE59D606ECB}">
      <dgm:prSet phldrT="[文字]" custT="1"/>
      <dgm:spPr/>
      <dgm:t>
        <a:bodyPr/>
        <a:lstStyle/>
        <a:p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系統通知</a:t>
          </a:r>
          <a:r>
            <a:rPr lang="en-US" altLang="zh-TW" sz="40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40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4000" dirty="0" smtClean="0">
              <a:latin typeface="微軟正黑體" pitchFamily="34" charset="-120"/>
              <a:ea typeface="微軟正黑體" pitchFamily="34" charset="-120"/>
            </a:rPr>
            <a:t>審查結果</a:t>
          </a:r>
          <a:endParaRPr lang="zh-TW" altLang="en-US" sz="4000" dirty="0">
            <a:latin typeface="微軟正黑體" pitchFamily="34" charset="-120"/>
            <a:ea typeface="微軟正黑體" pitchFamily="34" charset="-120"/>
          </a:endParaRPr>
        </a:p>
      </dgm:t>
    </dgm:pt>
    <dgm:pt modelId="{C4E098A5-FA4F-44FF-9205-B52F896B34D5}" type="parTrans" cxnId="{08545A66-4873-48EE-91BF-B6319EF3365A}">
      <dgm:prSet/>
      <dgm:spPr/>
      <dgm:t>
        <a:bodyPr/>
        <a:lstStyle/>
        <a:p>
          <a:endParaRPr lang="zh-TW" altLang="en-US"/>
        </a:p>
      </dgm:t>
    </dgm:pt>
    <dgm:pt modelId="{92C6631D-85D8-4545-8E78-616ED63E56E5}" type="sibTrans" cxnId="{08545A66-4873-48EE-91BF-B6319EF3365A}">
      <dgm:prSet/>
      <dgm:spPr/>
      <dgm:t>
        <a:bodyPr/>
        <a:lstStyle/>
        <a:p>
          <a:endParaRPr lang="zh-TW" altLang="en-US"/>
        </a:p>
      </dgm:t>
    </dgm:pt>
    <dgm:pt modelId="{2C0A581F-55DD-4DB3-A49D-D06AF7A0E53F}" type="pres">
      <dgm:prSet presAssocID="{627D2A4B-094D-4312-AD5D-3902585C103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195E470-9B68-42F5-AECA-DBD255EF60AD}" type="pres">
      <dgm:prSet presAssocID="{7737F2C6-61A0-43A6-8185-C0A4C92C197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E1D259-979F-4239-88D1-1BE5770EA488}" type="pres">
      <dgm:prSet presAssocID="{932260E4-5E18-4772-953D-17BF501F0EAE}" presName="sibTrans" presStyleLbl="sibTrans2D1" presStyleIdx="0" presStyleCnt="3" custScaleX="174272"/>
      <dgm:spPr/>
      <dgm:t>
        <a:bodyPr/>
        <a:lstStyle/>
        <a:p>
          <a:endParaRPr lang="zh-TW" altLang="en-US"/>
        </a:p>
      </dgm:t>
    </dgm:pt>
    <dgm:pt modelId="{186E3DDC-3158-4E88-9962-4350585856BE}" type="pres">
      <dgm:prSet presAssocID="{932260E4-5E18-4772-953D-17BF501F0EA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1F54AE31-7D30-41C3-8650-876CAE060176}" type="pres">
      <dgm:prSet presAssocID="{ABD70D05-546C-4A27-B583-8FF21C27FD7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76631-9E06-4264-B4C5-6EEF6A512E1D}" type="pres">
      <dgm:prSet presAssocID="{F71E3E9C-E278-4059-B879-D28053BA4131}" presName="sibTrans" presStyleLbl="sibTrans2D1" presStyleIdx="1" presStyleCnt="3" custScaleX="162433" custLinFactNeighborX="-18930" custLinFactNeighborY="-3780"/>
      <dgm:spPr/>
      <dgm:t>
        <a:bodyPr/>
        <a:lstStyle/>
        <a:p>
          <a:endParaRPr lang="zh-TW" altLang="en-US"/>
        </a:p>
      </dgm:t>
    </dgm:pt>
    <dgm:pt modelId="{CC48B7CE-2916-46CC-98BD-29BEB51E703C}" type="pres">
      <dgm:prSet presAssocID="{F71E3E9C-E278-4059-B879-D28053BA4131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338F51B-9DC5-48CC-89A3-7172705D6394}" type="pres">
      <dgm:prSet presAssocID="{AE3AF036-E48E-488C-BFB4-166F31251DCE}" presName="node" presStyleLbl="node1" presStyleIdx="2" presStyleCnt="4" custLinFactX="-35559" custLinFactNeighborX="-100000" custLinFactNeighborY="-25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7B9187-9CC0-40B8-877E-40F36FB611D2}" type="pres">
      <dgm:prSet presAssocID="{620D14CE-7DED-41DD-8DC3-D59F61101960}" presName="sibTrans" presStyleLbl="sibTrans2D1" presStyleIdx="2" presStyleCnt="3" custScaleX="176527" custScaleY="87937" custLinFactNeighborX="2060" custLinFactNeighborY="4431"/>
      <dgm:spPr/>
      <dgm:t>
        <a:bodyPr/>
        <a:lstStyle/>
        <a:p>
          <a:endParaRPr lang="zh-TW" altLang="en-US"/>
        </a:p>
      </dgm:t>
    </dgm:pt>
    <dgm:pt modelId="{69FCB118-8F58-4C83-AC4E-15998452059C}" type="pres">
      <dgm:prSet presAssocID="{620D14CE-7DED-41DD-8DC3-D59F61101960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E3A2C2BE-F877-4871-8074-7B6C8B213CBF}" type="pres">
      <dgm:prSet presAssocID="{17236905-4453-4D2E-A189-1EE59D606ECB}" presName="node" presStyleLbl="node1" presStyleIdx="3" presStyleCnt="4" custLinFactX="39073" custLinFactNeighborX="100000" custLinFactNeighborY="-25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38F8B0-D36C-4F29-977C-7C3E09EF533B}" type="presOf" srcId="{ABD70D05-546C-4A27-B583-8FF21C27FD74}" destId="{1F54AE31-7D30-41C3-8650-876CAE060176}" srcOrd="0" destOrd="0" presId="urn:microsoft.com/office/officeart/2005/8/layout/process5"/>
    <dgm:cxn modelId="{A918A797-B37A-497B-985E-78E0489A3E99}" type="presOf" srcId="{620D14CE-7DED-41DD-8DC3-D59F61101960}" destId="{F07B9187-9CC0-40B8-877E-40F36FB611D2}" srcOrd="0" destOrd="0" presId="urn:microsoft.com/office/officeart/2005/8/layout/process5"/>
    <dgm:cxn modelId="{99340005-7B3A-41E0-A38A-32D6D5FE898D}" srcId="{627D2A4B-094D-4312-AD5D-3902585C103B}" destId="{7737F2C6-61A0-43A6-8185-C0A4C92C1971}" srcOrd="0" destOrd="0" parTransId="{6E45C78F-68AF-447C-ADF7-2A70F791928E}" sibTransId="{932260E4-5E18-4772-953D-17BF501F0EAE}"/>
    <dgm:cxn modelId="{E8173FDE-7F3C-4181-8E0F-66A974F6B812}" type="presOf" srcId="{7737F2C6-61A0-43A6-8185-C0A4C92C1971}" destId="{8195E470-9B68-42F5-AECA-DBD255EF60AD}" srcOrd="0" destOrd="0" presId="urn:microsoft.com/office/officeart/2005/8/layout/process5"/>
    <dgm:cxn modelId="{35E8F929-7C33-4598-A1FF-2BD918665327}" type="presOf" srcId="{627D2A4B-094D-4312-AD5D-3902585C103B}" destId="{2C0A581F-55DD-4DB3-A49D-D06AF7A0E53F}" srcOrd="0" destOrd="0" presId="urn:microsoft.com/office/officeart/2005/8/layout/process5"/>
    <dgm:cxn modelId="{FAFC402A-3256-4963-8875-8702AC969624}" type="presOf" srcId="{17236905-4453-4D2E-A189-1EE59D606ECB}" destId="{E3A2C2BE-F877-4871-8074-7B6C8B213CBF}" srcOrd="0" destOrd="0" presId="urn:microsoft.com/office/officeart/2005/8/layout/process5"/>
    <dgm:cxn modelId="{D3C27243-9224-437A-B548-A2E1AFB7187B}" type="presOf" srcId="{AE3AF036-E48E-488C-BFB4-166F31251DCE}" destId="{5338F51B-9DC5-48CC-89A3-7172705D6394}" srcOrd="0" destOrd="0" presId="urn:microsoft.com/office/officeart/2005/8/layout/process5"/>
    <dgm:cxn modelId="{08545A66-4873-48EE-91BF-B6319EF3365A}" srcId="{627D2A4B-094D-4312-AD5D-3902585C103B}" destId="{17236905-4453-4D2E-A189-1EE59D606ECB}" srcOrd="3" destOrd="0" parTransId="{C4E098A5-FA4F-44FF-9205-B52F896B34D5}" sibTransId="{92C6631D-85D8-4545-8E78-616ED63E56E5}"/>
    <dgm:cxn modelId="{1D98182A-DC69-4410-8C28-BD3A82DC96DB}" type="presOf" srcId="{F71E3E9C-E278-4059-B879-D28053BA4131}" destId="{6EB76631-9E06-4264-B4C5-6EEF6A512E1D}" srcOrd="0" destOrd="0" presId="urn:microsoft.com/office/officeart/2005/8/layout/process5"/>
    <dgm:cxn modelId="{8A1F4AB5-2FA8-47C8-BCDF-3A9E0AB335E0}" type="presOf" srcId="{620D14CE-7DED-41DD-8DC3-D59F61101960}" destId="{69FCB118-8F58-4C83-AC4E-15998452059C}" srcOrd="1" destOrd="0" presId="urn:microsoft.com/office/officeart/2005/8/layout/process5"/>
    <dgm:cxn modelId="{C6E210B1-A411-42A1-9B78-A88D2E5C9B93}" type="presOf" srcId="{932260E4-5E18-4772-953D-17BF501F0EAE}" destId="{186E3DDC-3158-4E88-9962-4350585856BE}" srcOrd="1" destOrd="0" presId="urn:microsoft.com/office/officeart/2005/8/layout/process5"/>
    <dgm:cxn modelId="{DD6AC09B-BB8E-4DCE-9985-E384531403FF}" srcId="{627D2A4B-094D-4312-AD5D-3902585C103B}" destId="{ABD70D05-546C-4A27-B583-8FF21C27FD74}" srcOrd="1" destOrd="0" parTransId="{F1E21946-3067-4A7E-8C8D-DB5D746C5090}" sibTransId="{F71E3E9C-E278-4059-B879-D28053BA4131}"/>
    <dgm:cxn modelId="{62010091-268C-4241-A5C5-B419D9852A67}" type="presOf" srcId="{932260E4-5E18-4772-953D-17BF501F0EAE}" destId="{67E1D259-979F-4239-88D1-1BE5770EA488}" srcOrd="0" destOrd="0" presId="urn:microsoft.com/office/officeart/2005/8/layout/process5"/>
    <dgm:cxn modelId="{35771813-76A6-4A32-873C-B816142973C9}" srcId="{627D2A4B-094D-4312-AD5D-3902585C103B}" destId="{AE3AF036-E48E-488C-BFB4-166F31251DCE}" srcOrd="2" destOrd="0" parTransId="{B7BA017B-B294-41EF-B066-E532884D5F20}" sibTransId="{620D14CE-7DED-41DD-8DC3-D59F61101960}"/>
    <dgm:cxn modelId="{3F03FA30-1F92-4A2D-BD0A-AA0CCE61E23A}" type="presOf" srcId="{F71E3E9C-E278-4059-B879-D28053BA4131}" destId="{CC48B7CE-2916-46CC-98BD-29BEB51E703C}" srcOrd="1" destOrd="0" presId="urn:microsoft.com/office/officeart/2005/8/layout/process5"/>
    <dgm:cxn modelId="{79D60944-1462-4BE9-A259-68391A2BE3A0}" type="presParOf" srcId="{2C0A581F-55DD-4DB3-A49D-D06AF7A0E53F}" destId="{8195E470-9B68-42F5-AECA-DBD255EF60AD}" srcOrd="0" destOrd="0" presId="urn:microsoft.com/office/officeart/2005/8/layout/process5"/>
    <dgm:cxn modelId="{CA4DBA23-E24D-41DE-A459-35D2AC99BF96}" type="presParOf" srcId="{2C0A581F-55DD-4DB3-A49D-D06AF7A0E53F}" destId="{67E1D259-979F-4239-88D1-1BE5770EA488}" srcOrd="1" destOrd="0" presId="urn:microsoft.com/office/officeart/2005/8/layout/process5"/>
    <dgm:cxn modelId="{1CA185D0-3070-40DA-8981-F2A85AE7ACDD}" type="presParOf" srcId="{67E1D259-979F-4239-88D1-1BE5770EA488}" destId="{186E3DDC-3158-4E88-9962-4350585856BE}" srcOrd="0" destOrd="0" presId="urn:microsoft.com/office/officeart/2005/8/layout/process5"/>
    <dgm:cxn modelId="{118C882E-5A48-449E-A8FE-2FA4889457A7}" type="presParOf" srcId="{2C0A581F-55DD-4DB3-A49D-D06AF7A0E53F}" destId="{1F54AE31-7D30-41C3-8650-876CAE060176}" srcOrd="2" destOrd="0" presId="urn:microsoft.com/office/officeart/2005/8/layout/process5"/>
    <dgm:cxn modelId="{8EA9E0CE-EAF1-4B5C-9B76-91C71A57193D}" type="presParOf" srcId="{2C0A581F-55DD-4DB3-A49D-D06AF7A0E53F}" destId="{6EB76631-9E06-4264-B4C5-6EEF6A512E1D}" srcOrd="3" destOrd="0" presId="urn:microsoft.com/office/officeart/2005/8/layout/process5"/>
    <dgm:cxn modelId="{57A4A625-5CE9-4CA9-9037-8A145B389C35}" type="presParOf" srcId="{6EB76631-9E06-4264-B4C5-6EEF6A512E1D}" destId="{CC48B7CE-2916-46CC-98BD-29BEB51E703C}" srcOrd="0" destOrd="0" presId="urn:microsoft.com/office/officeart/2005/8/layout/process5"/>
    <dgm:cxn modelId="{A28EBC36-6345-4E1A-8B0A-20E64C348C26}" type="presParOf" srcId="{2C0A581F-55DD-4DB3-A49D-D06AF7A0E53F}" destId="{5338F51B-9DC5-48CC-89A3-7172705D6394}" srcOrd="4" destOrd="0" presId="urn:microsoft.com/office/officeart/2005/8/layout/process5"/>
    <dgm:cxn modelId="{E0798BDC-7A5C-4323-B5BB-3537753C3D32}" type="presParOf" srcId="{2C0A581F-55DD-4DB3-A49D-D06AF7A0E53F}" destId="{F07B9187-9CC0-40B8-877E-40F36FB611D2}" srcOrd="5" destOrd="0" presId="urn:microsoft.com/office/officeart/2005/8/layout/process5"/>
    <dgm:cxn modelId="{5676083A-2AD0-43D8-844A-8F4C35EC924F}" type="presParOf" srcId="{F07B9187-9CC0-40B8-877E-40F36FB611D2}" destId="{69FCB118-8F58-4C83-AC4E-15998452059C}" srcOrd="0" destOrd="0" presId="urn:microsoft.com/office/officeart/2005/8/layout/process5"/>
    <dgm:cxn modelId="{E6D926EF-2B16-40B9-BC27-24EFF9288611}" type="presParOf" srcId="{2C0A581F-55DD-4DB3-A49D-D06AF7A0E53F}" destId="{E3A2C2BE-F877-4871-8074-7B6C8B213CB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3116E-93E2-4F7E-8A50-74CE6095775C}">
      <dsp:nvSpPr>
        <dsp:cNvPr id="0" name=""/>
        <dsp:cNvSpPr/>
      </dsp:nvSpPr>
      <dsp:spPr>
        <a:xfrm>
          <a:off x="0" y="764105"/>
          <a:ext cx="6912767" cy="4778549"/>
        </a:xfrm>
        <a:prstGeom prst="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770636" rIns="5365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計畫經費追加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貴重儀器使用額度追加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>
              <a:latin typeface="微軟正黑體" pitchFamily="34" charset="-120"/>
              <a:ea typeface="微軟正黑體" pitchFamily="34" charset="-120"/>
            </a:rPr>
            <a:t>執行機關</a:t>
          </a:r>
          <a:r>
            <a:rPr lang="en-US" sz="24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kern="1200" dirty="0">
              <a:latin typeface="微軟正黑體" pitchFamily="34" charset="-120"/>
              <a:ea typeface="微軟正黑體" pitchFamily="34" charset="-120"/>
            </a:rPr>
            <a:t>主持人</a:t>
          </a:r>
          <a:r>
            <a:rPr lang="en-US" sz="24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kern="1200" dirty="0">
              <a:latin typeface="微軟正黑體" pitchFamily="34" charset="-120"/>
              <a:ea typeface="微軟正黑體" pitchFamily="34" charset="-120"/>
            </a:rPr>
            <a:t>共同主持人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計畫中英文名稱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核心設施使用費用追加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微軟正黑體" pitchFamily="34" charset="-120"/>
              <a:ea typeface="微軟正黑體" pitchFamily="34" charset="-120"/>
            </a:rPr>
            <a:t>計畫註銷、中止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>
              <a:latin typeface="微軟正黑體" pitchFamily="34" charset="-120"/>
              <a:ea typeface="微軟正黑體" pitchFamily="34" charset="-120"/>
            </a:rPr>
            <a:t>計畫執行期限延期</a:t>
          </a:r>
          <a:r>
            <a:rPr lang="en-US" sz="2400" kern="1200" dirty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sz="2400" kern="1200" dirty="0">
              <a:latin typeface="微軟正黑體" pitchFamily="34" charset="-120"/>
              <a:ea typeface="微軟正黑體" pitchFamily="34" charset="-120"/>
            </a:rPr>
            <a:t>縮短 </a:t>
          </a:r>
        </a:p>
      </dsp:txBody>
      <dsp:txXfrm>
        <a:off x="0" y="764105"/>
        <a:ext cx="6912767" cy="4778549"/>
      </dsp:txXfrm>
    </dsp:sp>
    <dsp:sp modelId="{888B384D-17A9-4538-A05B-94807610F60E}">
      <dsp:nvSpPr>
        <dsp:cNvPr id="0" name=""/>
        <dsp:cNvSpPr/>
      </dsp:nvSpPr>
      <dsp:spPr>
        <a:xfrm>
          <a:off x="345638" y="217985"/>
          <a:ext cx="4838937" cy="1092240"/>
        </a:xfrm>
        <a:prstGeom prst="roundRect">
          <a:avLst/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700" b="1" kern="1200" dirty="0">
              <a:latin typeface="微軟正黑體" pitchFamily="34" charset="-120"/>
              <a:ea typeface="微軟正黑體" pitchFamily="34" charset="-120"/>
            </a:rPr>
            <a:t>國科會</a:t>
          </a:r>
          <a:r>
            <a:rPr lang="zh-TW" altLang="en-US" sz="3700" b="1" kern="1200" dirty="0" smtClean="0">
              <a:latin typeface="微軟正黑體" pitchFamily="34" charset="-120"/>
              <a:ea typeface="微軟正黑體" pitchFamily="34" charset="-120"/>
            </a:rPr>
            <a:t>系統 申請項目</a:t>
          </a:r>
          <a:endParaRPr lang="zh-TW" altLang="en-US" sz="37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5638" y="217985"/>
        <a:ext cx="4838937" cy="1092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E44F9-A331-438E-AD15-A062C26D20C0}">
      <dsp:nvSpPr>
        <dsp:cNvPr id="0" name=""/>
        <dsp:cNvSpPr/>
      </dsp:nvSpPr>
      <dsp:spPr>
        <a:xfrm>
          <a:off x="0" y="1441413"/>
          <a:ext cx="7527210" cy="362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195" tIns="645668" rIns="58419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計畫經費變更</a:t>
          </a:r>
          <a:r>
            <a:rPr lang="zh-TW" altLang="en-US" sz="2000" kern="1200" dirty="0">
              <a:latin typeface="微軟正黑體" pitchFamily="34" charset="-120"/>
              <a:ea typeface="微軟正黑體" pitchFamily="34" charset="-120"/>
            </a:rPr>
            <a:t/>
          </a:r>
          <a:br>
            <a:rPr lang="zh-TW" altLang="en-US" sz="2000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含 </a:t>
          </a:r>
          <a:r>
            <a:rPr lang="en-US" altLang="zh-TW" sz="2400" b="0" kern="1200" dirty="0">
              <a:latin typeface="微軟正黑體" pitchFamily="34" charset="-120"/>
              <a:ea typeface="微軟正黑體" pitchFamily="34" charset="-120"/>
            </a:rPr>
            <a:t>:</a:t>
          </a: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 經費之流用</a:t>
          </a:r>
          <a:r>
            <a:rPr lang="en-US" altLang="zh-TW" sz="2400" b="0" kern="1200" dirty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kern="1200" dirty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      </a:t>
          </a: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 購買</a:t>
          </a:r>
          <a:r>
            <a:rPr lang="zh-TW" altLang="en-US" sz="2400" b="0" kern="1200" dirty="0">
              <a:latin typeface="微軟正黑體" pitchFamily="34" charset="-120"/>
              <a:ea typeface="微軟正黑體" pitchFamily="34" charset="-120"/>
            </a:rPr>
            <a:t>設備</a:t>
          </a: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變更</a:t>
          </a:r>
          <a: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1800" b="0" kern="1200" dirty="0" smtClean="0">
              <a:latin typeface="微軟正黑體" pitchFamily="34" charset="-120"/>
              <a:ea typeface="微軟正黑體" pitchFamily="34" charset="-120"/>
            </a:rPr>
            <a:t>         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變更設備單價達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50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萬新台幣以上者，須於國科系統登錄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       出國人員、人數、次數、天數、地點變更</a:t>
          </a:r>
          <a: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       助理人員類</a:t>
          </a:r>
          <a: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級</a:t>
          </a:r>
          <a:r>
            <a:rPr lang="en-US" altLang="zh-TW" sz="2400" b="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400" b="0" kern="1200" dirty="0" smtClean="0">
              <a:latin typeface="微軟正黑體" pitchFamily="34" charset="-120"/>
              <a:ea typeface="微軟正黑體" pitchFamily="34" charset="-120"/>
            </a:rPr>
            <a:t>別或人數變更         </a:t>
          </a:r>
          <a:endParaRPr lang="zh-TW" altLang="en-US" sz="2000" b="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1441413"/>
        <a:ext cx="7527210" cy="3628800"/>
      </dsp:txXfrm>
    </dsp:sp>
    <dsp:sp modelId="{050D3043-C61F-489F-9C4B-DDC19880D498}">
      <dsp:nvSpPr>
        <dsp:cNvPr id="0" name=""/>
        <dsp:cNvSpPr/>
      </dsp:nvSpPr>
      <dsp:spPr>
        <a:xfrm>
          <a:off x="383409" y="734501"/>
          <a:ext cx="5118510" cy="1171249"/>
        </a:xfrm>
        <a:prstGeom prst="round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57" tIns="0" rIns="199157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本校 獎</a:t>
          </a:r>
          <a:r>
            <a:rPr lang="zh-TW" altLang="en-US" sz="3100" b="1" kern="1200" dirty="0">
              <a:latin typeface="微軟正黑體" pitchFamily="34" charset="-120"/>
              <a:ea typeface="微軟正黑體" pitchFamily="34" charset="-120"/>
            </a:rPr>
            <a:t>補助</a:t>
          </a:r>
          <a:r>
            <a:rPr lang="zh-TW" altLang="en-US" sz="3100" b="1" kern="1200" dirty="0" smtClean="0">
              <a:latin typeface="微軟正黑體" pitchFamily="34" charset="-120"/>
              <a:ea typeface="微軟正黑體" pitchFamily="34" charset="-120"/>
            </a:rPr>
            <a:t>系統 申請項目</a:t>
          </a:r>
          <a:endParaRPr lang="zh-TW" altLang="en-US" sz="31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83409" y="734501"/>
        <a:ext cx="5118510" cy="11712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95E470-9B68-42F5-AECA-DBD255EF60AD}">
      <dsp:nvSpPr>
        <dsp:cNvPr id="0" name=""/>
        <dsp:cNvSpPr/>
      </dsp:nvSpPr>
      <dsp:spPr>
        <a:xfrm>
          <a:off x="1492" y="40675"/>
          <a:ext cx="3183700" cy="1910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>
              <a:latin typeface="微軟正黑體" pitchFamily="34" charset="-120"/>
              <a:ea typeface="微軟正黑體" pitchFamily="34" charset="-120"/>
            </a:rPr>
            <a:t>提出申請</a:t>
          </a:r>
          <a:endParaRPr lang="zh-TW" altLang="en-US" sz="4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92" y="40675"/>
        <a:ext cx="3183700" cy="1910220"/>
      </dsp:txXfrm>
    </dsp:sp>
    <dsp:sp modelId="{67E1D259-979F-4239-88D1-1BE5770EA488}">
      <dsp:nvSpPr>
        <dsp:cNvPr id="0" name=""/>
        <dsp:cNvSpPr/>
      </dsp:nvSpPr>
      <dsp:spPr>
        <a:xfrm>
          <a:off x="3214711" y="601007"/>
          <a:ext cx="1176239" cy="789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3214711" y="601007"/>
        <a:ext cx="1176239" cy="789557"/>
      </dsp:txXfrm>
    </dsp:sp>
    <dsp:sp modelId="{1F54AE31-7D30-41C3-8650-876CAE060176}">
      <dsp:nvSpPr>
        <dsp:cNvPr id="0" name=""/>
        <dsp:cNvSpPr/>
      </dsp:nvSpPr>
      <dsp:spPr>
        <a:xfrm>
          <a:off x="4458673" y="40675"/>
          <a:ext cx="3183700" cy="1910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「審核單位」</a:t>
          </a:r>
          <a:r>
            <a:rPr lang="en-US" altLang="zh-TW" sz="28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8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確認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458673" y="40675"/>
        <a:ext cx="3183700" cy="1910220"/>
      </dsp:txXfrm>
    </dsp:sp>
    <dsp:sp modelId="{6EB76631-9E06-4264-B4C5-6EEF6A512E1D}">
      <dsp:nvSpPr>
        <dsp:cNvPr id="0" name=""/>
        <dsp:cNvSpPr/>
      </dsp:nvSpPr>
      <dsp:spPr>
        <a:xfrm rot="8640660">
          <a:off x="2812224" y="2119970"/>
          <a:ext cx="1793371" cy="78955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 rot="8640660">
        <a:off x="2812224" y="2119970"/>
        <a:ext cx="1793371" cy="789557"/>
      </dsp:txXfrm>
    </dsp:sp>
    <dsp:sp modelId="{5338F51B-9DC5-48CC-89A3-7172705D6394}">
      <dsp:nvSpPr>
        <dsp:cNvPr id="0" name=""/>
        <dsp:cNvSpPr/>
      </dsp:nvSpPr>
      <dsp:spPr>
        <a:xfrm>
          <a:off x="142881" y="3175015"/>
          <a:ext cx="3183700" cy="191022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85000"/>
            </a:schemeClr>
          </a:solidFill>
          <a:prstDash val="dash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系統通知</a:t>
          </a:r>
          <a: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2800" b="1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至國科會系統申請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2881" y="3175015"/>
        <a:ext cx="3183700" cy="1910220"/>
      </dsp:txXfrm>
    </dsp:sp>
    <dsp:sp modelId="{F07B9187-9CC0-40B8-877E-40F36FB611D2}">
      <dsp:nvSpPr>
        <dsp:cNvPr id="0" name=""/>
        <dsp:cNvSpPr/>
      </dsp:nvSpPr>
      <dsp:spPr>
        <a:xfrm>
          <a:off x="3357587" y="3817954"/>
          <a:ext cx="1031565" cy="694313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 w="38100">
          <a:solidFill>
            <a:schemeClr val="bg1">
              <a:lumMod val="8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kern="1200"/>
        </a:p>
      </dsp:txBody>
      <dsp:txXfrm>
        <a:off x="3357587" y="3817954"/>
        <a:ext cx="1031565" cy="694313"/>
      </dsp:txXfrm>
    </dsp:sp>
    <dsp:sp modelId="{E3A2C2BE-F877-4871-8074-7B6C8B213CBF}">
      <dsp:nvSpPr>
        <dsp:cNvPr id="0" name=""/>
        <dsp:cNvSpPr/>
      </dsp:nvSpPr>
      <dsp:spPr>
        <a:xfrm>
          <a:off x="4429160" y="3175015"/>
          <a:ext cx="3183700" cy="1910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系統通知</a:t>
          </a:r>
          <a:r>
            <a:rPr lang="en-US" altLang="zh-TW" sz="4000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4000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4000" kern="1200" dirty="0" smtClean="0">
              <a:latin typeface="微軟正黑體" pitchFamily="34" charset="-120"/>
              <a:ea typeface="微軟正黑體" pitchFamily="34" charset="-120"/>
            </a:rPr>
            <a:t>審查結果</a:t>
          </a:r>
          <a:endParaRPr lang="zh-TW" altLang="en-US" sz="4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429160" y="3175015"/>
        <a:ext cx="3183700" cy="191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5496" y="1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2BDB0D45-EA61-4775-80B4-2DB21F7D301A}" type="datetimeFigureOut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3597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5496" y="6453597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4247D645-8115-4298-904C-0F65DEF46B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5496" y="1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152C0F32-9590-46C4-8AD4-B434BA213FC2}" type="datetimeFigureOut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141" y="3227387"/>
            <a:ext cx="7945120" cy="3057525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3597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5496" y="6453597"/>
            <a:ext cx="4303607" cy="33972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9F29A70-CE3B-4A94-A8C8-8FE73E75A82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9A70-CE3B-4A94-A8C8-8FE73E75A82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9A70-CE3B-4A94-A8C8-8FE73E75A82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9A70-CE3B-4A94-A8C8-8FE73E75A82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29A70-CE3B-4A94-A8C8-8FE73E75A82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55777" y="1484785"/>
            <a:ext cx="6588224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B3F6B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7785" y="3212977"/>
            <a:ext cx="6516216" cy="504056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/>
                </a:solidFill>
                <a:effectLst/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668816" y="6309321"/>
            <a:ext cx="1475184" cy="365125"/>
          </a:xfrm>
        </p:spPr>
        <p:txBody>
          <a:bodyPr/>
          <a:lstStyle/>
          <a:p>
            <a:fld id="{F2B894F1-4448-462C-98D5-71DD1513BB20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788024" y="6309321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211961" y="6309321"/>
            <a:ext cx="5395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D0E0-26CE-42DC-B587-EEE59988C852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6A7D-035C-4913-A476-6D8EEF79C893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7970-FAF4-40D3-A73D-366377BDAAEE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406901"/>
            <a:ext cx="72350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59632" y="2906714"/>
            <a:ext cx="72350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259632" y="6381329"/>
            <a:ext cx="1763217" cy="365125"/>
          </a:xfrm>
        </p:spPr>
        <p:txBody>
          <a:bodyPr/>
          <a:lstStyle/>
          <a:p>
            <a:fld id="{278B7B3B-B2CA-47CD-A92C-9F59CBF84DA9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059832" y="6381329"/>
            <a:ext cx="28956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940153" y="6381329"/>
            <a:ext cx="298782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47665" y="1556793"/>
            <a:ext cx="3380184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556793"/>
            <a:ext cx="346672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D874-8F7C-463A-8612-FFC459E18F2C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4766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8" indent="0">
              <a:buNone/>
              <a:defRPr sz="1800" b="1"/>
            </a:lvl3pPr>
            <a:lvl4pPr marL="1371266" indent="0">
              <a:buNone/>
              <a:defRPr sz="1600" b="1"/>
            </a:lvl4pPr>
            <a:lvl5pPr marL="1828356" indent="0">
              <a:buNone/>
              <a:defRPr sz="1600" b="1"/>
            </a:lvl5pPr>
            <a:lvl6pPr marL="2285445" indent="0">
              <a:buNone/>
              <a:defRPr sz="1600" b="1"/>
            </a:lvl6pPr>
            <a:lvl7pPr marL="2742534" indent="0">
              <a:buNone/>
              <a:defRPr sz="1600" b="1"/>
            </a:lvl7pPr>
            <a:lvl8pPr marL="3199622" indent="0">
              <a:buNone/>
              <a:defRPr sz="1600" b="1"/>
            </a:lvl8pPr>
            <a:lvl9pPr marL="36567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47664" y="2174875"/>
            <a:ext cx="34563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148065" y="1535113"/>
            <a:ext cx="35387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8" indent="0">
              <a:buNone/>
              <a:defRPr sz="1800" b="1"/>
            </a:lvl3pPr>
            <a:lvl4pPr marL="1371266" indent="0">
              <a:buNone/>
              <a:defRPr sz="1600" b="1"/>
            </a:lvl4pPr>
            <a:lvl5pPr marL="1828356" indent="0">
              <a:buNone/>
              <a:defRPr sz="1600" b="1"/>
            </a:lvl5pPr>
            <a:lvl6pPr marL="2285445" indent="0">
              <a:buNone/>
              <a:defRPr sz="1600" b="1"/>
            </a:lvl6pPr>
            <a:lvl7pPr marL="2742534" indent="0">
              <a:buNone/>
              <a:defRPr sz="1600" b="1"/>
            </a:lvl7pPr>
            <a:lvl8pPr marL="3199622" indent="0">
              <a:buNone/>
              <a:defRPr sz="1600" b="1"/>
            </a:lvl8pPr>
            <a:lvl9pPr marL="3656712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148065" y="2174875"/>
            <a:ext cx="353873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B2D97-8FF7-4711-8EF0-1FD8B0CD1CE1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C7A9-250C-436C-A3A3-86531B3B6D19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83FC-1D6F-45A4-BDB5-5599401EFC94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260649"/>
            <a:ext cx="2376264" cy="9361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95937" y="260649"/>
            <a:ext cx="4690864" cy="5865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75658" y="1340770"/>
            <a:ext cx="2349897" cy="4763071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8" indent="0">
              <a:buNone/>
              <a:defRPr sz="1000"/>
            </a:lvl3pPr>
            <a:lvl4pPr marL="1371266" indent="0">
              <a:buNone/>
              <a:defRPr sz="900"/>
            </a:lvl4pPr>
            <a:lvl5pPr marL="1828356" indent="0">
              <a:buNone/>
              <a:defRPr sz="900"/>
            </a:lvl5pPr>
            <a:lvl6pPr marL="2285445" indent="0">
              <a:buNone/>
              <a:defRPr sz="900"/>
            </a:lvl6pPr>
            <a:lvl7pPr marL="2742534" indent="0">
              <a:buNone/>
              <a:defRPr sz="900"/>
            </a:lvl7pPr>
            <a:lvl8pPr marL="3199622" indent="0">
              <a:buNone/>
              <a:defRPr sz="900"/>
            </a:lvl8pPr>
            <a:lvl9pPr marL="36567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2562-92E9-4DC9-9415-78E2E0672A60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4800601"/>
            <a:ext cx="75608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31640" y="188641"/>
            <a:ext cx="7560841" cy="4538935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8" indent="0">
              <a:buNone/>
              <a:defRPr sz="2400"/>
            </a:lvl3pPr>
            <a:lvl4pPr marL="1371266" indent="0">
              <a:buNone/>
              <a:defRPr sz="2000"/>
            </a:lvl4pPr>
            <a:lvl5pPr marL="1828356" indent="0">
              <a:buNone/>
              <a:defRPr sz="2000"/>
            </a:lvl5pPr>
            <a:lvl6pPr marL="2285445" indent="0">
              <a:buNone/>
              <a:defRPr sz="2000"/>
            </a:lvl6pPr>
            <a:lvl7pPr marL="2742534" indent="0">
              <a:buNone/>
              <a:defRPr sz="2000"/>
            </a:lvl7pPr>
            <a:lvl8pPr marL="3199622" indent="0">
              <a:buNone/>
              <a:defRPr sz="2000"/>
            </a:lvl8pPr>
            <a:lvl9pPr marL="3656712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31641" y="5373217"/>
            <a:ext cx="75322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8" indent="0">
              <a:buNone/>
              <a:defRPr sz="1000"/>
            </a:lvl3pPr>
            <a:lvl4pPr marL="1371266" indent="0">
              <a:buNone/>
              <a:defRPr sz="900"/>
            </a:lvl4pPr>
            <a:lvl5pPr marL="1828356" indent="0">
              <a:buNone/>
              <a:defRPr sz="900"/>
            </a:lvl5pPr>
            <a:lvl6pPr marL="2285445" indent="0">
              <a:buNone/>
              <a:defRPr sz="900"/>
            </a:lvl6pPr>
            <a:lvl7pPr marL="2742534" indent="0">
              <a:buNone/>
              <a:defRPr sz="900"/>
            </a:lvl7pPr>
            <a:lvl8pPr marL="3199622" indent="0">
              <a:buNone/>
              <a:defRPr sz="900"/>
            </a:lvl8pPr>
            <a:lvl9pPr marL="3656712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CCA1-BF4D-4B28-83F3-A8169736114D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47665" y="274638"/>
            <a:ext cx="7139135" cy="11430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47665" y="1600202"/>
            <a:ext cx="7139135" cy="4525962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547664" y="6492877"/>
            <a:ext cx="1475184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BA7888A-D629-4F5B-A9FA-A4FFE5782846}" type="datetime1">
              <a:rPr lang="zh-TW" altLang="en-US" smtClean="0"/>
              <a:pPr/>
              <a:t>2012/9/26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59832" y="6492877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940153" y="6492877"/>
            <a:ext cx="2915816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2FB85483-0FB6-416B-9D97-FFF79F062B1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178" rtl="0" eaLnBrk="1" latinLnBrk="0" hangingPunct="1">
        <a:spcBef>
          <a:spcPct val="0"/>
        </a:spcBef>
        <a:buNone/>
        <a:defRPr sz="44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817" indent="-342817" algn="l" defTabSz="914178" rtl="0" eaLnBrk="1" latinLnBrk="0" hangingPunct="1">
        <a:spcBef>
          <a:spcPct val="20000"/>
        </a:spcBef>
        <a:buFont typeface="Wingdings" pitchFamily="2" charset="2"/>
        <a:buChar char="p"/>
        <a:defRPr sz="32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770" indent="-285680" algn="l" defTabSz="914178" rtl="0" eaLnBrk="1" latinLnBrk="0" hangingPunct="1">
        <a:spcBef>
          <a:spcPct val="20000"/>
        </a:spcBef>
        <a:buFont typeface="Wingdings" pitchFamily="2" charset="2"/>
        <a:buChar char="n"/>
        <a:defRPr sz="28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2723" indent="-228545" algn="l" defTabSz="914178" rtl="0" eaLnBrk="1" latinLnBrk="0" hangingPunct="1">
        <a:spcBef>
          <a:spcPct val="20000"/>
        </a:spcBef>
        <a:buFont typeface="Wingdings" pitchFamily="2" charset="2"/>
        <a:buChar char="p"/>
        <a:defRPr sz="24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9811" indent="-228545" algn="l" defTabSz="914178" rtl="0" eaLnBrk="1" latinLnBrk="0" hangingPunct="1">
        <a:spcBef>
          <a:spcPct val="20000"/>
        </a:spcBef>
        <a:buFont typeface="Wingdings" pitchFamily="2" charset="2"/>
        <a:buChar char="n"/>
        <a:defRPr sz="20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6900" indent="-228545" algn="l" defTabSz="914178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1B3F6B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3989" indent="-228545" algn="l" defTabSz="914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8" indent="-228545" algn="l" defTabSz="914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67" indent="-228545" algn="l" defTabSz="914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6" indent="-228545" algn="l" defTabSz="9141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6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6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5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4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2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2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067207@mail.fju.edu.tw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090825@mail.fju.edu.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m.rdo.fju.edu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m.rdo.fju.edu.tw/rdar/?page_id=784" TargetMode="External"/><Relationship Id="rId4" Type="http://schemas.openxmlformats.org/officeDocument/2006/relationships/hyperlink" Target="http://www.rdo.fju.edu.tw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1331640" y="188640"/>
          <a:ext cx="69127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追蹤申請案進度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41" t="9849" r="12608" b="11699"/>
          <a:stretch>
            <a:fillRect/>
          </a:stretch>
        </p:blipFill>
        <p:spPr bwMode="auto">
          <a:xfrm>
            <a:off x="1785917" y="1357298"/>
            <a:ext cx="686971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786446" y="3143248"/>
            <a:ext cx="1428760" cy="71438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619672" y="4797152"/>
            <a:ext cx="6989368" cy="128588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申請表送出後，可以在「國科會計畫經費變更」頁面追蹤進度。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1907704" y="3573016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申請流程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/>
        </p:nvGraphicFramePr>
        <p:xfrm>
          <a:off x="1357290" y="1397000"/>
          <a:ext cx="764386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/>
          <p:cNvSpPr txBox="1"/>
          <p:nvPr/>
        </p:nvSpPr>
        <p:spPr>
          <a:xfrm rot="19474954">
            <a:off x="4286558" y="3456488"/>
            <a:ext cx="221457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國科會審查</a:t>
            </a:r>
            <a:endParaRPr lang="zh-TW" altLang="en-US" sz="2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6918672" y="3357563"/>
            <a:ext cx="1010914" cy="1214446"/>
          </a:xfrm>
          <a:prstGeom prst="downArrow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215206" y="3356992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000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校內審查</a:t>
            </a:r>
            <a:endParaRPr lang="zh-TW" altLang="en-US" sz="2000" b="1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1259632" y="2492896"/>
            <a:ext cx="4464496" cy="2736304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884368" cy="2592288"/>
          </a:xfrm>
        </p:spPr>
        <p:txBody>
          <a:bodyPr>
            <a:normAutofit/>
          </a:bodyPr>
          <a:lstStyle/>
          <a:p>
            <a:r>
              <a:rPr lang="zh-TW" altLang="en-US" sz="3200" b="0" dirty="0" smtClean="0"/>
              <a:t>獎補助系統「國科會計畫經費變更」申請於</a:t>
            </a:r>
            <a:r>
              <a:rPr lang="en-US" altLang="zh-TW" sz="4400" u="sng" dirty="0" smtClean="0"/>
              <a:t>101</a:t>
            </a:r>
            <a:r>
              <a:rPr lang="zh-TW" altLang="en-US" sz="4400" u="sng" dirty="0" smtClean="0"/>
              <a:t>年</a:t>
            </a:r>
            <a:r>
              <a:rPr lang="en-US" altLang="zh-TW" sz="4400" u="sng" dirty="0" smtClean="0"/>
              <a:t>10</a:t>
            </a:r>
            <a:r>
              <a:rPr lang="zh-TW" altLang="en-US" sz="4400" u="sng" dirty="0" smtClean="0"/>
              <a:t>月</a:t>
            </a:r>
            <a:r>
              <a:rPr lang="en-US" altLang="zh-TW" sz="4400" u="sng" dirty="0" smtClean="0"/>
              <a:t>1</a:t>
            </a:r>
            <a:r>
              <a:rPr lang="zh-TW" altLang="en-US" sz="4400" u="sng" dirty="0" smtClean="0"/>
              <a:t>日</a:t>
            </a:r>
            <a:r>
              <a:rPr lang="zh-TW" altLang="en-US" sz="3200" b="0" dirty="0" smtClean="0"/>
              <a:t>正式適用</a:t>
            </a:r>
            <a:endParaRPr lang="zh-TW" altLang="en-US" sz="3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pic>
        <p:nvPicPr>
          <p:cNvPr id="6" name="圖片 5" descr="謝謝聆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9480">
            <a:off x="5948778" y="3437625"/>
            <a:ext cx="3535299" cy="3535299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331640" y="2564904"/>
            <a:ext cx="4392487" cy="2520280"/>
          </a:xfrm>
          <a:prstGeom prst="rect">
            <a:avLst/>
          </a:prstGeom>
        </p:spPr>
        <p:txBody>
          <a:bodyPr vert="horz" lIns="91418" tIns="45709" rIns="91418" bIns="45709" rtlCol="0" anchor="b">
            <a:normAutofit lnSpcReduction="10000"/>
          </a:bodyPr>
          <a:lstStyle/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連絡人資料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zh-TW" altLang="en-US" sz="2000" b="1" dirty="0" smtClean="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國科會計畫承辦人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曾思婷小姐   分機：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3178</a:t>
            </a: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email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hlinkClick r:id="rId3"/>
              </a:rPr>
              <a:t>067207@mail.fju.edu.tw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系統連絡人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湯于賢小姐   分機：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2670</a:t>
            </a:r>
          </a:p>
          <a:p>
            <a:pPr marL="0" marR="0" lvl="0" indent="0" algn="l" defTabSz="914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email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  <a:hlinkClick r:id="rId4"/>
              </a:rPr>
              <a:t>090825@mail.fju.edu.tw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/>
        </p:nvGraphicFramePr>
        <p:xfrm>
          <a:off x="1259632" y="116632"/>
          <a:ext cx="7527210" cy="581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前往  獎補助系統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URL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3"/>
              </a:rPr>
              <a:t>http://rm.rdo.fju.edu.tw</a:t>
            </a:r>
            <a:endParaRPr lang="en-US" altLang="zh-TW" dirty="0" smtClean="0"/>
          </a:p>
          <a:p>
            <a:r>
              <a:rPr lang="zh-TW" altLang="en-US" dirty="0" smtClean="0"/>
              <a:t>研發處→學術獎補助管理系統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4"/>
              </a:rPr>
              <a:t>http://www.rdo.fju.edu.tw/)</a:t>
            </a:r>
            <a:endParaRPr lang="en-US" altLang="zh-TW" dirty="0" smtClean="0"/>
          </a:p>
          <a:p>
            <a:r>
              <a:rPr lang="zh-TW" altLang="en-US" dirty="0" smtClean="0"/>
              <a:t>研究管理組→國科會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(</a:t>
            </a:r>
            <a:r>
              <a:rPr lang="en-US" dirty="0" smtClean="0">
                <a:hlinkClick r:id="rId5"/>
              </a:rPr>
              <a:t>http://rm.rdo.fju.edu.tw/rdar/</a:t>
            </a:r>
            <a:r>
              <a:rPr lang="en-US" altLang="zh-TW" dirty="0" smtClean="0">
                <a:hlinkClick r:id="rId5"/>
              </a:rPr>
              <a:t>)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登入系統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1269" t="27679" r="21455" b="31410"/>
          <a:stretch>
            <a:fillRect/>
          </a:stretch>
        </p:blipFill>
        <p:spPr bwMode="auto">
          <a:xfrm>
            <a:off x="1763689" y="1340768"/>
            <a:ext cx="68047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475656" y="5445224"/>
            <a:ext cx="7560840" cy="64807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請計畫主持人使用校內 </a:t>
            </a:r>
            <a:r>
              <a:rPr lang="en-US" altLang="zh-TW" sz="2800" u="sng" dirty="0" smtClean="0">
                <a:latin typeface="微軟正黑體" pitchFamily="34" charset="-120"/>
                <a:ea typeface="微軟正黑體" pitchFamily="34" charset="-120"/>
              </a:rPr>
              <a:t>LDAP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登入系統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新增一變更申請案</a:t>
            </a:r>
            <a:r>
              <a:rPr lang="en-US" altLang="zh-TW" dirty="0" smtClean="0"/>
              <a:t>(</a:t>
            </a:r>
            <a:r>
              <a:rPr lang="el-GR" altLang="zh-TW" dirty="0" smtClean="0"/>
              <a:t>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360" t="5405" r="12545" b="51376"/>
          <a:stretch>
            <a:fillRect/>
          </a:stretch>
        </p:blipFill>
        <p:spPr bwMode="auto">
          <a:xfrm>
            <a:off x="1450897" y="1368839"/>
            <a:ext cx="7446033" cy="342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419872" y="2564904"/>
            <a:ext cx="1296144" cy="36004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403648" y="4797152"/>
            <a:ext cx="7560840" cy="115212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後，請點選「國科會計畫經費變更」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點選「新增申請案」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2420888"/>
            <a:ext cx="342900" cy="342900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771800" y="3068961"/>
            <a:ext cx="1080120" cy="36004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5" y="2924944"/>
            <a:ext cx="342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新增申請案</a:t>
            </a:r>
            <a:r>
              <a:rPr lang="en-US" altLang="zh-TW" dirty="0" smtClean="0"/>
              <a:t>(</a:t>
            </a:r>
            <a:r>
              <a:rPr lang="el-GR" altLang="zh-TW" dirty="0" smtClean="0"/>
              <a:t>ΙΙ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13" t="21315" r="27399" b="50799"/>
          <a:stretch>
            <a:fillRect/>
          </a:stretch>
        </p:blipFill>
        <p:spPr bwMode="auto">
          <a:xfrm>
            <a:off x="1763688" y="1412777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355976" y="2780928"/>
            <a:ext cx="1224136" cy="36004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3" y="2636912"/>
            <a:ext cx="342900" cy="3429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4765" t="24441" r="14951" b="52673"/>
          <a:stretch>
            <a:fillRect/>
          </a:stretch>
        </p:blipFill>
        <p:spPr bwMode="auto">
          <a:xfrm>
            <a:off x="2627784" y="3717033"/>
            <a:ext cx="63576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圓角矩形 8"/>
          <p:cNvSpPr/>
          <p:nvPr/>
        </p:nvSpPr>
        <p:spPr>
          <a:xfrm>
            <a:off x="3635896" y="4221088"/>
            <a:ext cx="4536504" cy="72008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1" y="4077072"/>
            <a:ext cx="342900" cy="3429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475656" y="5229200"/>
            <a:ext cx="7560840" cy="108012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點選「請按此扭進行申請」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選擇一筆計畫案，新增一筆申請案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填寫申請表</a:t>
            </a:r>
            <a:r>
              <a:rPr lang="en-US" altLang="zh-TW" dirty="0" smtClean="0"/>
              <a:t>(</a:t>
            </a:r>
            <a:r>
              <a:rPr lang="el-GR" altLang="zh-TW" dirty="0" smtClean="0"/>
              <a:t>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349" t="17854" r="12608" b="24507"/>
          <a:stretch>
            <a:fillRect/>
          </a:stretch>
        </p:blipFill>
        <p:spPr bwMode="auto">
          <a:xfrm>
            <a:off x="1571605" y="1357299"/>
            <a:ext cx="70009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714480" y="2143116"/>
            <a:ext cx="6500859" cy="1428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7" y="2000240"/>
            <a:ext cx="342900" cy="342900"/>
          </a:xfrm>
          <a:prstGeom prst="rect">
            <a:avLst/>
          </a:prstGeom>
        </p:spPr>
      </p:pic>
      <p:pic>
        <p:nvPicPr>
          <p:cNvPr id="10" name="圖片 9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1" y="1643050"/>
            <a:ext cx="342900" cy="342900"/>
          </a:xfrm>
          <a:prstGeom prst="rect">
            <a:avLst/>
          </a:prstGeom>
        </p:spPr>
      </p:pic>
      <p:sp>
        <p:nvSpPr>
          <p:cNvPr id="11" name="圓角矩形 10"/>
          <p:cNvSpPr/>
          <p:nvPr/>
        </p:nvSpPr>
        <p:spPr>
          <a:xfrm>
            <a:off x="1583160" y="5000636"/>
            <a:ext cx="6989368" cy="128588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填寫變更資料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資料填妥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後，請按下儲存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填寫申請表</a:t>
            </a:r>
            <a:r>
              <a:rPr lang="en-US" altLang="zh-TW" dirty="0" smtClean="0"/>
              <a:t>(</a:t>
            </a:r>
            <a:r>
              <a:rPr lang="el-GR" altLang="zh-TW" dirty="0" smtClean="0"/>
              <a:t>ΙΙ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206" t="14447" r="15275" b="25840"/>
          <a:stretch>
            <a:fillRect/>
          </a:stretch>
        </p:blipFill>
        <p:spPr bwMode="auto">
          <a:xfrm>
            <a:off x="1475656" y="1988840"/>
            <a:ext cx="677264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500166" y="1500174"/>
            <a:ext cx="7215239" cy="278608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填寫變更資料時，系統會計算：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u="sng" dirty="0" smtClean="0">
                <a:latin typeface="微軟正黑體" pitchFamily="34" charset="-120"/>
                <a:ea typeface="微軟正黑體" pitchFamily="34" charset="-120"/>
              </a:rPr>
              <a:t>當次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變更之流入流出金額誤差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所有經費變更之流入流出總金額及比例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變更後經費總金額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43043" y="5500702"/>
            <a:ext cx="7000924" cy="428628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643043" y="5143512"/>
            <a:ext cx="7000924" cy="35719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643043" y="5929330"/>
            <a:ext cx="7000924" cy="28575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5" y="5929330"/>
            <a:ext cx="342900" cy="342900"/>
          </a:xfrm>
          <a:prstGeom prst="rect">
            <a:avLst/>
          </a:prstGeom>
        </p:spPr>
      </p:pic>
      <p:pic>
        <p:nvPicPr>
          <p:cNvPr id="13" name="圖片 1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5" y="5072074"/>
            <a:ext cx="342900" cy="342900"/>
          </a:xfrm>
          <a:prstGeom prst="rect">
            <a:avLst/>
          </a:prstGeom>
        </p:spPr>
      </p:pic>
      <p:pic>
        <p:nvPicPr>
          <p:cNvPr id="14" name="圖片 13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5" y="5429264"/>
            <a:ext cx="3429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送出申請表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350" t="30663" r="14609" b="22906"/>
          <a:stretch>
            <a:fillRect/>
          </a:stretch>
        </p:blipFill>
        <p:spPr bwMode="auto">
          <a:xfrm>
            <a:off x="1571604" y="1500174"/>
            <a:ext cx="739013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85483-0FB6-416B-9D97-FFF79F062B1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491880" y="1484784"/>
            <a:ext cx="1152128" cy="50405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691680" y="4509120"/>
            <a:ext cx="6989368" cy="128588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經費變更內容填妥後，請點選「送出申請案」，在按下「確定」鈕。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4499992" y="2924944"/>
            <a:ext cx="936104" cy="36004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dppt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ordppt-2</Template>
  <TotalTime>438</TotalTime>
  <Words>355</Words>
  <Application>Microsoft Office PowerPoint</Application>
  <PresentationFormat>如螢幕大小 (4:3)</PresentationFormat>
  <Paragraphs>67</Paragraphs>
  <Slides>12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ordppt-2</vt:lpstr>
      <vt:lpstr>投影片 1</vt:lpstr>
      <vt:lpstr>投影片 2</vt:lpstr>
      <vt:lpstr>前往  獎補助系統</vt:lpstr>
      <vt:lpstr>1.登入系統</vt:lpstr>
      <vt:lpstr>2.新增一變更申請案(Ι)</vt:lpstr>
      <vt:lpstr>2.新增申請案(ΙΙ)</vt:lpstr>
      <vt:lpstr>3.填寫申請表(Ι)</vt:lpstr>
      <vt:lpstr>3.填寫申請表(ΙΙ)</vt:lpstr>
      <vt:lpstr>4.送出申請表</vt:lpstr>
      <vt:lpstr>追蹤申請案進度</vt:lpstr>
      <vt:lpstr>申請流程</vt:lpstr>
      <vt:lpstr>獎補助系統「國科會計畫經費變更」申請於101年10月1日正式適用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P7H55</dc:creator>
  <cp:lastModifiedBy>P7H55</cp:lastModifiedBy>
  <cp:revision>69</cp:revision>
  <dcterms:created xsi:type="dcterms:W3CDTF">2012-09-20T07:07:31Z</dcterms:created>
  <dcterms:modified xsi:type="dcterms:W3CDTF">2012-09-26T08:11:16Z</dcterms:modified>
</cp:coreProperties>
</file>